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58" r:id="rId6"/>
    <p:sldId id="265" r:id="rId7"/>
    <p:sldId id="266" r:id="rId8"/>
    <p:sldId id="270" r:id="rId9"/>
    <p:sldId id="26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18A5C-DD33-4588-866F-59CB5DD80EBE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343F-CE83-48D7-9C21-9ADCC6F718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56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3A3-C2DA-4610-8809-8C3FC3567DE8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E830-B664-49CA-BD3E-025835FC8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81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3A3-C2DA-4610-8809-8C3FC3567DE8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E830-B664-49CA-BD3E-025835FC8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90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3A3-C2DA-4610-8809-8C3FC3567DE8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E830-B664-49CA-BD3E-025835FC8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12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3A3-C2DA-4610-8809-8C3FC3567DE8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E830-B664-49CA-BD3E-025835FC8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81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3A3-C2DA-4610-8809-8C3FC3567DE8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E830-B664-49CA-BD3E-025835FC8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12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3A3-C2DA-4610-8809-8C3FC3567DE8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E830-B664-49CA-BD3E-025835FC8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04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3A3-C2DA-4610-8809-8C3FC3567DE8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E830-B664-49CA-BD3E-025835FC8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23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3A3-C2DA-4610-8809-8C3FC3567DE8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E830-B664-49CA-BD3E-025835FC8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88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3A3-C2DA-4610-8809-8C3FC3567DE8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E830-B664-49CA-BD3E-025835FC8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3A3-C2DA-4610-8809-8C3FC3567DE8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E830-B664-49CA-BD3E-025835FC8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20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3A3-C2DA-4610-8809-8C3FC3567DE8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E830-B664-49CA-BD3E-025835FC8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55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603A3-C2DA-4610-8809-8C3FC3567DE8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5E830-B664-49CA-BD3E-025835FC8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87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11121" y="395571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AZIENDA AGRARIA </a:t>
            </a:r>
            <a:br>
              <a:rPr lang="it-IT" dirty="0"/>
            </a:br>
            <a:r>
              <a:rPr lang="it-IT" dirty="0"/>
              <a:t>I.T.A.S. «A. TOSI»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53" y="515155"/>
            <a:ext cx="3135735" cy="39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79302" y="167426"/>
            <a:ext cx="9144000" cy="64394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AZIENDA AGRARIA I.T.A.S. «A. TOSI»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" y="160987"/>
            <a:ext cx="747932" cy="9401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64364" y="1892228"/>
            <a:ext cx="4494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it-IT" dirty="0">
                <a:ea typeface="Verdana" panose="020B0604030504040204" pitchFamily="34" charset="0"/>
                <a:cs typeface="Verdana" panose="020B0604030504040204" pitchFamily="34" charset="0"/>
              </a:rPr>
              <a:t>L’Azienda si trova a Codogno, un territorio a forte vocazione agraria e zootecnica, ed è annessa all’Istituto Tecnico Agrario A. TOSI di cui rappresenta il principale laboratorio.</a:t>
            </a:r>
          </a:p>
          <a:p>
            <a:pPr algn="just" fontAlgn="t"/>
            <a:endParaRPr lang="it-IT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fontAlgn="t"/>
            <a:r>
              <a:rPr lang="it-IT" dirty="0">
                <a:ea typeface="Verdana" panose="020B0604030504040204" pitchFamily="34" charset="0"/>
                <a:cs typeface="Verdana" panose="020B0604030504040204" pitchFamily="34" charset="0"/>
              </a:rPr>
              <a:t>La superficie agricola lavorata è di circa 22 ettari suddivisa in vigneti, frutteti e coltivazioni foraggere reimpiegate nell’alimentazione zootecnica.</a:t>
            </a:r>
          </a:p>
          <a:p>
            <a:pPr algn="just" fontAlgn="t"/>
            <a:endParaRPr lang="it-IT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fontAlgn="t"/>
            <a:r>
              <a:rPr lang="it-IT" dirty="0">
                <a:ea typeface="Verdana" panose="020B0604030504040204" pitchFamily="34" charset="0"/>
                <a:cs typeface="Verdana" panose="020B0604030504040204" pitchFamily="34" charset="0"/>
              </a:rPr>
              <a:t>La nostra filosofia è molto semplice: ottenere  prodotti di altissima qualità nel rispetto dell'ambiente e del benessere dei nostri animali.</a:t>
            </a:r>
          </a:p>
          <a:p>
            <a:r>
              <a:rPr lang="it-IT" dirty="0"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27857" t="33593" r="14383" b="29178"/>
          <a:stretch/>
        </p:blipFill>
        <p:spPr>
          <a:xfrm>
            <a:off x="5385467" y="4265186"/>
            <a:ext cx="6840820" cy="216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l="21038" t="31169" r="10585" b="28485"/>
          <a:stretch/>
        </p:blipFill>
        <p:spPr>
          <a:xfrm>
            <a:off x="5385467" y="1687132"/>
            <a:ext cx="6806533" cy="246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3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3928" y="127746"/>
            <a:ext cx="9144000" cy="64394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AZIENDA AGRARIA I.T.A.S. «A. TOSI»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" y="160987"/>
            <a:ext cx="747932" cy="9401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13928" y="1541685"/>
            <a:ext cx="734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n w="0"/>
              </a:rPr>
              <a:t>LA NOSTRA STALLA</a:t>
            </a:r>
            <a:endParaRPr lang="it-IT" sz="2000" b="1" dirty="0">
              <a:ln w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79302" y="2106523"/>
            <a:ext cx="29483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nostra stalla ospita un centinaio di capi di cui circa 40 in lattazione ed è caratterizzata da un allevamento a ciclo chiuso a stabulazione libera. </a:t>
            </a:r>
            <a:br>
              <a:rPr lang="it-IT" dirty="0"/>
            </a:br>
            <a:r>
              <a:rPr lang="it-IT" dirty="0"/>
              <a:t>Il benessere animale è la nostra preoccupazione principale al fine di </a:t>
            </a:r>
            <a:r>
              <a:rPr lang="it-IT" dirty="0" smtClean="0"/>
              <a:t>poter </a:t>
            </a:r>
            <a:r>
              <a:rPr lang="it-IT" dirty="0" smtClean="0"/>
              <a:t>fornire al </a:t>
            </a:r>
            <a:r>
              <a:rPr lang="it-IT" dirty="0"/>
              <a:t>consumatore </a:t>
            </a:r>
            <a:br>
              <a:rPr lang="it-IT" dirty="0"/>
            </a:br>
            <a:r>
              <a:rPr lang="it-IT" dirty="0"/>
              <a:t>un prodotto fresco e </a:t>
            </a:r>
            <a:br>
              <a:rPr lang="it-IT" dirty="0"/>
            </a:br>
            <a:r>
              <a:rPr lang="it-IT" dirty="0"/>
              <a:t>genuino.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164" y="1054984"/>
            <a:ext cx="2465528" cy="307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72" y="1101145"/>
            <a:ext cx="4701436" cy="307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31" y="4190854"/>
            <a:ext cx="3292971" cy="2469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19" y="4190854"/>
            <a:ext cx="3252573" cy="245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43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79302" y="167426"/>
            <a:ext cx="9144000" cy="64394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AZIENDA AGRARIA I.T.A.S. «A. TOSI»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" y="160987"/>
            <a:ext cx="747932" cy="9401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79302" y="1387441"/>
            <a:ext cx="734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n w="0"/>
              </a:rPr>
              <a:t>I NOSTRI FORMAGGI</a:t>
            </a:r>
            <a:endParaRPr lang="it-IT" sz="2000" b="1" dirty="0">
              <a:ln w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51794" y="2014596"/>
            <a:ext cx="42683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 formaggi della nostra azienda sono prodotti con il latte fresco dei nostri animali e lavorati da esperti affiancati da alcuni alunni scelti tra </a:t>
            </a:r>
            <a:r>
              <a:rPr lang="it-IT" dirty="0" smtClean="0"/>
              <a:t>le classi  </a:t>
            </a:r>
            <a:r>
              <a:rPr lang="it-IT" dirty="0"/>
              <a:t>quarte e le </a:t>
            </a:r>
            <a:r>
              <a:rPr lang="it-IT" dirty="0" smtClean="0"/>
              <a:t>quinte.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maggior parte della produzione è destinata a ricotta, semi-cotto pressato e caciotte.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30" y="4370483"/>
            <a:ext cx="3432477" cy="2145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16" y="4558634"/>
            <a:ext cx="4063562" cy="191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881" y="1265460"/>
            <a:ext cx="4444232" cy="2959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95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79302" y="167426"/>
            <a:ext cx="9144000" cy="64394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AZIENDA AGRARIA I.T.A.S. «A. TOSI»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" y="160987"/>
            <a:ext cx="747932" cy="94015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80824" y="1067572"/>
            <a:ext cx="8242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ea typeface="Verdana" panose="020B0604030504040204" pitchFamily="34" charset="0"/>
                <a:cs typeface="Verdana" panose="020B0604030504040204" pitchFamily="34" charset="0"/>
              </a:rPr>
              <a:t>Il </a:t>
            </a:r>
            <a:r>
              <a:rPr lang="it-IT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NOSTRO FRUTTETO</a:t>
            </a:r>
            <a:endParaRPr lang="it-IT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13656" y="1482103"/>
            <a:ext cx="220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Le nostre ciliegie</a:t>
            </a:r>
          </a:p>
        </p:txBody>
      </p:sp>
      <p:pic>
        <p:nvPicPr>
          <p:cNvPr id="5122" name="Picture 2" descr="Risultati immagini per cilieg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8" y="1928241"/>
            <a:ext cx="3183475" cy="211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8872743" y="1270351"/>
            <a:ext cx="220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nostre nocciole</a:t>
            </a:r>
          </a:p>
        </p:txBody>
      </p:sp>
      <p:sp>
        <p:nvSpPr>
          <p:cNvPr id="7" name="AutoShape 4" descr="Risultati immagini per nocciole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6" descr="Risultati immagini per nocciole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8" name="Picture 8" descr="Risultati immagini per nocciole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133" y="1661848"/>
            <a:ext cx="3070833" cy="230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164763" y="4231366"/>
            <a:ext cx="220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 nostri gelsi</a:t>
            </a:r>
          </a:p>
        </p:txBody>
      </p:sp>
      <p:pic>
        <p:nvPicPr>
          <p:cNvPr id="5130" name="Picture 10" descr="b2ap3_thumbnail_gelso-bianc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37" y="4600698"/>
            <a:ext cx="2755299" cy="21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5051444" y="1558909"/>
            <a:ext cx="253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Le nostre mele cotogne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781348" y="4046700"/>
            <a:ext cx="220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La nostra uva</a:t>
            </a:r>
          </a:p>
        </p:txBody>
      </p:sp>
      <p:pic>
        <p:nvPicPr>
          <p:cNvPr id="1026" name="Picture 2" descr="Mela Cotogna, Frutto Giallo, Matur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48" y="2125291"/>
            <a:ext cx="2924717" cy="25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46" y="4416032"/>
            <a:ext cx="2170958" cy="22886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544060" y="5298786"/>
            <a:ext cx="339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VENDITA DIRETTA DELLA NOSTRA FRUTTA DI STAGIONE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03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79302" y="167426"/>
            <a:ext cx="9144000" cy="64394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AZIENDA AGRARIA I.T.A.S. «A. TOSI»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" y="160987"/>
            <a:ext cx="747932" cy="9401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30493" y="1414441"/>
            <a:ext cx="734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n w="0"/>
              </a:rPr>
              <a:t>COTOGNATA, MARMELLATA DI GELSI, MIELE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7616" y="4023936"/>
            <a:ext cx="29174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cotognata creata artigianalmente con le nostre mele cotogne, grazie all’ampio assortimento varietale, permette di creare un prodotto genuino privo di conservanti ed additivi.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449125" y="4698740"/>
            <a:ext cx="3538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 miele delle nostre api è di diversi tipi e spazia dal più classico Millefiori ai più caratteristici mieli d’Acacia e di Tiglio.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209355" y="4023936"/>
            <a:ext cx="37140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 gelsi </a:t>
            </a:r>
            <a:r>
              <a:rPr lang="it-IT" dirty="0" smtClean="0"/>
              <a:t>sono utilizzati </a:t>
            </a:r>
            <a:r>
              <a:rPr lang="it-IT" dirty="0"/>
              <a:t>sia per la produzione delle nostre marmellate e </a:t>
            </a:r>
            <a:r>
              <a:rPr lang="it-IT" dirty="0" smtClean="0"/>
              <a:t>tisane </a:t>
            </a:r>
            <a:r>
              <a:rPr lang="it-IT" dirty="0"/>
              <a:t>che per l’alimentazione dei bachi da seta per il progetto «</a:t>
            </a:r>
            <a:r>
              <a:rPr lang="it-IT" i="1" dirty="0"/>
              <a:t>un filo di seta tra gelso e cotogno</a:t>
            </a:r>
            <a:r>
              <a:rPr lang="it-IT" dirty="0" smtClean="0"/>
              <a:t>», </a:t>
            </a:r>
            <a:r>
              <a:rPr lang="it-IT" dirty="0"/>
              <a:t>promosso dalla </a:t>
            </a:r>
            <a:r>
              <a:rPr lang="it-IT" dirty="0" smtClean="0"/>
              <a:t>Regione Lombardia. </a:t>
            </a:r>
          </a:p>
          <a:p>
            <a:pPr algn="just"/>
            <a:r>
              <a:rPr lang="it-IT" dirty="0" smtClean="0"/>
              <a:t>Un viale di gelsi meravigliosi collega il complesso aziendale all’Istituto scolastico.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537" y="1959047"/>
            <a:ext cx="2301958" cy="201317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302" y="955865"/>
            <a:ext cx="2597823" cy="199403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6" y="2151612"/>
            <a:ext cx="3088349" cy="1738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733" y="1103126"/>
            <a:ext cx="2491270" cy="3443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85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0590" y="1255567"/>
            <a:ext cx="10515600" cy="5613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</a:t>
            </a:r>
          </a:p>
          <a:p>
            <a:pPr marL="0" indent="0">
              <a:buNone/>
            </a:pPr>
            <a:r>
              <a:rPr lang="it-IT" sz="2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" y="160987"/>
            <a:ext cx="747932" cy="940158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265715" y="403761"/>
            <a:ext cx="7803078" cy="697384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AZIENDA AGRARIA I.T.A.S. «A. TOSI»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80590" y="1971305"/>
            <a:ext cx="4523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 fiori e le piante venduti nelle nostre serre sono principalmente ornamentali da interno e la loro cura e crescita è monitorata dagli alunni e dal personale specializzato.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262" y="1303111"/>
            <a:ext cx="5110619" cy="51106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811" y="3767541"/>
            <a:ext cx="2950228" cy="2212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42" y="3555512"/>
            <a:ext cx="3515639" cy="263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1208136" y="1416772"/>
            <a:ext cx="238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n w="0"/>
              </a:rPr>
              <a:t>LA  NOSTRA SERRA</a:t>
            </a:r>
            <a:endParaRPr lang="it-IT" sz="20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5847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 rotWithShape="1">
          <a:blip r:embed="rId2"/>
          <a:srcRect l="27081" t="15495" r="3819" b="16990"/>
          <a:stretch/>
        </p:blipFill>
        <p:spPr bwMode="auto">
          <a:xfrm>
            <a:off x="1" y="-1"/>
            <a:ext cx="12191999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98103" y="3301636"/>
            <a:ext cx="2062666" cy="506997"/>
          </a:xfrm>
        </p:spPr>
        <p:txBody>
          <a:bodyPr>
            <a:normAutofit/>
          </a:bodyPr>
          <a:lstStyle/>
          <a:p>
            <a:r>
              <a:rPr lang="it-IT" sz="1600" b="1" spc="50" dirty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STALLA</a:t>
            </a:r>
            <a:endParaRPr lang="it-IT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65891" y="3808633"/>
            <a:ext cx="1674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ISTITUTO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63829" y="3977910"/>
            <a:ext cx="1172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COTOGNO</a:t>
            </a:r>
            <a:endParaRPr lang="it-IT" sz="1600" b="1" spc="5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 rot="21113569">
            <a:off x="4598509" y="3610188"/>
            <a:ext cx="1077675" cy="102127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 rot="21046426">
            <a:off x="6080432" y="2119578"/>
            <a:ext cx="2306793" cy="21911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 rot="21113143">
            <a:off x="2801139" y="1748730"/>
            <a:ext cx="1522014" cy="3360538"/>
          </a:xfrm>
          <a:prstGeom prst="rect">
            <a:avLst/>
          </a:prstGeom>
          <a:noFill/>
          <a:ln w="38100">
            <a:solidFill>
              <a:srgbClr val="28A8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873674" y="737325"/>
            <a:ext cx="6092042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it-IT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UNO SGUARDO DALL’ALTO</a:t>
            </a:r>
          </a:p>
        </p:txBody>
      </p:sp>
    </p:spTree>
    <p:extLst>
      <p:ext uri="{BB962C8B-B14F-4D97-AF65-F5344CB8AC3E}">
        <p14:creationId xmlns:p14="http://schemas.microsoft.com/office/powerpoint/2010/main" val="1558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9462" y="1303111"/>
            <a:ext cx="10515600" cy="561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" y="160987"/>
            <a:ext cx="747932" cy="940158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265715" y="403761"/>
            <a:ext cx="7803078" cy="697384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AZIENDA AGRARIA I.T.A.S. «A. TOSI»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398816" y="2434442"/>
            <a:ext cx="6947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ln w="0"/>
              </a:rPr>
              <a:t>GRAZIE PER L’ATTENZIONE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281547" y="979945"/>
            <a:ext cx="653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Viale Marconi, 58/60 </a:t>
            </a:r>
            <a:r>
              <a:rPr lang="it-IT" i="1" dirty="0" smtClean="0"/>
              <a:t>Codogno(LO</a:t>
            </a:r>
            <a:r>
              <a:rPr lang="it-IT" i="1" dirty="0"/>
              <a:t>)</a:t>
            </a:r>
            <a:r>
              <a:rPr lang="it-IT" dirty="0"/>
              <a:t> 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6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388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Tema di Office</vt:lpstr>
      <vt:lpstr>  AZIENDA AGRARIA  I.T.A.S. «A. TOSI»</vt:lpstr>
      <vt:lpstr>AZIENDA AGRARIA I.T.A.S. «A. TOSI»</vt:lpstr>
      <vt:lpstr>AZIENDA AGRARIA I.T.A.S. «A. TOSI»</vt:lpstr>
      <vt:lpstr>AZIENDA AGRARIA I.T.A.S. «A. TOSI»</vt:lpstr>
      <vt:lpstr>AZIENDA AGRARIA I.T.A.S. «A. TOSI»</vt:lpstr>
      <vt:lpstr>AZIENDA AGRARIA I.T.A.S. «A. TOSI»</vt:lpstr>
      <vt:lpstr>AZIENDA AGRARIA I.T.A.S. «A. TOSI»</vt:lpstr>
      <vt:lpstr>STALLA</vt:lpstr>
      <vt:lpstr>AZIENDA AGRARIA I.T.A.S. «A. TOSI»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Giovanna Galeazzi</dc:creator>
  <cp:lastModifiedBy>Giovanna</cp:lastModifiedBy>
  <cp:revision>67</cp:revision>
  <dcterms:created xsi:type="dcterms:W3CDTF">2017-01-22T14:35:14Z</dcterms:created>
  <dcterms:modified xsi:type="dcterms:W3CDTF">2017-02-02T08:49:37Z</dcterms:modified>
</cp:coreProperties>
</file>